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81" d="100"/>
          <a:sy n="81" d="100"/>
        </p:scale>
        <p:origin x="2982" y="72"/>
      </p:cViewPr>
      <p:guideLst>
        <p:guide pos="232"/>
        <p:guide orient="horz" pos="1129"/>
        <p:guide orient="horz" pos="2095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32040" y="1850575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64" y="1690256"/>
            <a:ext cx="1913714" cy="191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350</TotalTime>
  <Words>46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Секретарь</cp:lastModifiedBy>
  <cp:revision>32</cp:revision>
  <cp:lastPrinted>2023-08-02T12:13:29Z</cp:lastPrinted>
  <dcterms:created xsi:type="dcterms:W3CDTF">2023-08-02T11:27:24Z</dcterms:created>
  <dcterms:modified xsi:type="dcterms:W3CDTF">2026-05-13T05:47:15Z</dcterms:modified>
</cp:coreProperties>
</file>